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League Spartan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2931140"/>
            <a:chOff x="0" y="0"/>
            <a:chExt cx="24384000" cy="1724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7241520"/>
            </a:xfrm>
            <a:custGeom>
              <a:avLst/>
              <a:gdLst/>
              <a:ahLst/>
              <a:cxnLst/>
              <a:rect r="r" b="b" t="t" l="l"/>
              <a:pathLst>
                <a:path h="1724152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1520"/>
                  </a:lnTo>
                  <a:lnTo>
                    <a:pt x="0" y="1724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88253" y="12525630"/>
              <a:ext cx="2626822" cy="897272"/>
            </a:xfrm>
            <a:custGeom>
              <a:avLst/>
              <a:gdLst/>
              <a:ahLst/>
              <a:cxnLst/>
              <a:rect r="r" b="b" t="t" l="l"/>
              <a:pathLst>
                <a:path h="897272" w="2626822">
                  <a:moveTo>
                    <a:pt x="0" y="0"/>
                  </a:moveTo>
                  <a:lnTo>
                    <a:pt x="2626821" y="0"/>
                  </a:lnTo>
                  <a:lnTo>
                    <a:pt x="2626821" y="897272"/>
                  </a:lnTo>
                  <a:lnTo>
                    <a:pt x="0" y="897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6572" r="0" b="-96184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3280258" y="1018268"/>
              <a:ext cx="869316" cy="955729"/>
            </a:xfrm>
            <a:custGeom>
              <a:avLst/>
              <a:gdLst/>
              <a:ahLst/>
              <a:cxnLst/>
              <a:rect r="r" b="b" t="t" l="l"/>
              <a:pathLst>
                <a:path h="955729" w="869316">
                  <a:moveTo>
                    <a:pt x="0" y="0"/>
                  </a:moveTo>
                  <a:lnTo>
                    <a:pt x="869316" y="0"/>
                  </a:lnTo>
                  <a:lnTo>
                    <a:pt x="869316" y="955730"/>
                  </a:lnTo>
                  <a:lnTo>
                    <a:pt x="0" y="955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1258108" y="332541"/>
              <a:ext cx="2742909" cy="1371454"/>
            </a:xfrm>
            <a:custGeom>
              <a:avLst/>
              <a:gdLst/>
              <a:ahLst/>
              <a:cxnLst/>
              <a:rect r="r" b="b" t="t" l="l"/>
              <a:pathLst>
                <a:path h="1371454" w="2742909">
                  <a:moveTo>
                    <a:pt x="0" y="0"/>
                  </a:moveTo>
                  <a:lnTo>
                    <a:pt x="2742908" y="0"/>
                  </a:lnTo>
                  <a:lnTo>
                    <a:pt x="2742908" y="1371454"/>
                  </a:lnTo>
                  <a:lnTo>
                    <a:pt x="0" y="137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2566354" y="1976970"/>
            <a:ext cx="13155291" cy="5219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7"/>
              </a:lnSpc>
              <a:spcBef>
                <a:spcPct val="0"/>
              </a:spcBef>
            </a:pPr>
            <a:r>
              <a:rPr lang="en-US" sz="14997">
                <a:solidFill>
                  <a:srgbClr val="91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 AMOR DE DEUS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751320" y="7791239"/>
            <a:ext cx="4785360" cy="755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b="true" sz="4399">
                <a:solidFill>
                  <a:srgbClr val="91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Marcelo Novaes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2931140"/>
            <a:chOff x="0" y="0"/>
            <a:chExt cx="24384000" cy="1724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7241520"/>
            </a:xfrm>
            <a:custGeom>
              <a:avLst/>
              <a:gdLst/>
              <a:ahLst/>
              <a:cxnLst/>
              <a:rect r="r" b="b" t="t" l="l"/>
              <a:pathLst>
                <a:path h="1724152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1520"/>
                  </a:lnTo>
                  <a:lnTo>
                    <a:pt x="0" y="1724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88253" y="12525630"/>
              <a:ext cx="2626822" cy="897272"/>
            </a:xfrm>
            <a:custGeom>
              <a:avLst/>
              <a:gdLst/>
              <a:ahLst/>
              <a:cxnLst/>
              <a:rect r="r" b="b" t="t" l="l"/>
              <a:pathLst>
                <a:path h="897272" w="2626822">
                  <a:moveTo>
                    <a:pt x="0" y="0"/>
                  </a:moveTo>
                  <a:lnTo>
                    <a:pt x="2626821" y="0"/>
                  </a:lnTo>
                  <a:lnTo>
                    <a:pt x="2626821" y="897272"/>
                  </a:lnTo>
                  <a:lnTo>
                    <a:pt x="0" y="897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6572" r="0" b="-96184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3280258" y="1018268"/>
              <a:ext cx="869316" cy="955729"/>
            </a:xfrm>
            <a:custGeom>
              <a:avLst/>
              <a:gdLst/>
              <a:ahLst/>
              <a:cxnLst/>
              <a:rect r="r" b="b" t="t" l="l"/>
              <a:pathLst>
                <a:path h="955729" w="869316">
                  <a:moveTo>
                    <a:pt x="0" y="0"/>
                  </a:moveTo>
                  <a:lnTo>
                    <a:pt x="869316" y="0"/>
                  </a:lnTo>
                  <a:lnTo>
                    <a:pt x="869316" y="955730"/>
                  </a:lnTo>
                  <a:lnTo>
                    <a:pt x="0" y="955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1258108" y="332541"/>
              <a:ext cx="2742909" cy="1371454"/>
            </a:xfrm>
            <a:custGeom>
              <a:avLst/>
              <a:gdLst/>
              <a:ahLst/>
              <a:cxnLst/>
              <a:rect r="r" b="b" t="t" l="l"/>
              <a:pathLst>
                <a:path h="1371454" w="2742909">
                  <a:moveTo>
                    <a:pt x="0" y="0"/>
                  </a:moveTo>
                  <a:lnTo>
                    <a:pt x="2742908" y="0"/>
                  </a:lnTo>
                  <a:lnTo>
                    <a:pt x="2742908" y="1371454"/>
                  </a:lnTo>
                  <a:lnTo>
                    <a:pt x="0" y="137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302201" y="706745"/>
            <a:ext cx="15683597" cy="8692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58"/>
              </a:lnSpc>
              <a:spcBef>
                <a:spcPct val="0"/>
              </a:spcBef>
            </a:pPr>
            <a:r>
              <a:rPr lang="en-US" b="true" sz="9899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Graça sobre graça, recebi E da plenitude, renasci Quando atraído, me encontrei No amor de Deus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2931140"/>
            <a:chOff x="0" y="0"/>
            <a:chExt cx="24384000" cy="1724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7241520"/>
            </a:xfrm>
            <a:custGeom>
              <a:avLst/>
              <a:gdLst/>
              <a:ahLst/>
              <a:cxnLst/>
              <a:rect r="r" b="b" t="t" l="l"/>
              <a:pathLst>
                <a:path h="1724152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1520"/>
                  </a:lnTo>
                  <a:lnTo>
                    <a:pt x="0" y="1724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88253" y="12525630"/>
              <a:ext cx="2626822" cy="897272"/>
            </a:xfrm>
            <a:custGeom>
              <a:avLst/>
              <a:gdLst/>
              <a:ahLst/>
              <a:cxnLst/>
              <a:rect r="r" b="b" t="t" l="l"/>
              <a:pathLst>
                <a:path h="897272" w="2626822">
                  <a:moveTo>
                    <a:pt x="0" y="0"/>
                  </a:moveTo>
                  <a:lnTo>
                    <a:pt x="2626821" y="0"/>
                  </a:lnTo>
                  <a:lnTo>
                    <a:pt x="2626821" y="897272"/>
                  </a:lnTo>
                  <a:lnTo>
                    <a:pt x="0" y="897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6572" r="0" b="-96184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3280258" y="1018268"/>
              <a:ext cx="869316" cy="955729"/>
            </a:xfrm>
            <a:custGeom>
              <a:avLst/>
              <a:gdLst/>
              <a:ahLst/>
              <a:cxnLst/>
              <a:rect r="r" b="b" t="t" l="l"/>
              <a:pathLst>
                <a:path h="955729" w="869316">
                  <a:moveTo>
                    <a:pt x="0" y="0"/>
                  </a:moveTo>
                  <a:lnTo>
                    <a:pt x="869316" y="0"/>
                  </a:lnTo>
                  <a:lnTo>
                    <a:pt x="869316" y="955730"/>
                  </a:lnTo>
                  <a:lnTo>
                    <a:pt x="0" y="955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1258108" y="332541"/>
              <a:ext cx="2742909" cy="1371454"/>
            </a:xfrm>
            <a:custGeom>
              <a:avLst/>
              <a:gdLst/>
              <a:ahLst/>
              <a:cxnLst/>
              <a:rect r="r" b="b" t="t" l="l"/>
              <a:pathLst>
                <a:path h="1371454" w="2742909">
                  <a:moveTo>
                    <a:pt x="0" y="0"/>
                  </a:moveTo>
                  <a:lnTo>
                    <a:pt x="2742908" y="0"/>
                  </a:lnTo>
                  <a:lnTo>
                    <a:pt x="2742908" y="1371454"/>
                  </a:lnTo>
                  <a:lnTo>
                    <a:pt x="0" y="137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703562"/>
            <a:ext cx="16381408" cy="8554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79"/>
              </a:lnSpc>
              <a:spcBef>
                <a:spcPct val="0"/>
              </a:spcBef>
            </a:pPr>
            <a:r>
              <a:rPr lang="en-US" b="true" sz="9699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Viva e poderosa salvação Luz que me alcançou na escuridão Todo meu pecado se apagou No amor de Deus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2931140"/>
            <a:chOff x="0" y="0"/>
            <a:chExt cx="24384000" cy="1724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7241520"/>
            </a:xfrm>
            <a:custGeom>
              <a:avLst/>
              <a:gdLst/>
              <a:ahLst/>
              <a:cxnLst/>
              <a:rect r="r" b="b" t="t" l="l"/>
              <a:pathLst>
                <a:path h="1724152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1520"/>
                  </a:lnTo>
                  <a:lnTo>
                    <a:pt x="0" y="1724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88253" y="12525630"/>
              <a:ext cx="2626822" cy="897272"/>
            </a:xfrm>
            <a:custGeom>
              <a:avLst/>
              <a:gdLst/>
              <a:ahLst/>
              <a:cxnLst/>
              <a:rect r="r" b="b" t="t" l="l"/>
              <a:pathLst>
                <a:path h="897272" w="2626822">
                  <a:moveTo>
                    <a:pt x="0" y="0"/>
                  </a:moveTo>
                  <a:lnTo>
                    <a:pt x="2626821" y="0"/>
                  </a:lnTo>
                  <a:lnTo>
                    <a:pt x="2626821" y="897272"/>
                  </a:lnTo>
                  <a:lnTo>
                    <a:pt x="0" y="897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6572" r="0" b="-96184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3280258" y="1018268"/>
              <a:ext cx="869316" cy="955729"/>
            </a:xfrm>
            <a:custGeom>
              <a:avLst/>
              <a:gdLst/>
              <a:ahLst/>
              <a:cxnLst/>
              <a:rect r="r" b="b" t="t" l="l"/>
              <a:pathLst>
                <a:path h="955729" w="869316">
                  <a:moveTo>
                    <a:pt x="0" y="0"/>
                  </a:moveTo>
                  <a:lnTo>
                    <a:pt x="869316" y="0"/>
                  </a:lnTo>
                  <a:lnTo>
                    <a:pt x="869316" y="955730"/>
                  </a:lnTo>
                  <a:lnTo>
                    <a:pt x="0" y="955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1258108" y="332541"/>
              <a:ext cx="2742909" cy="1371454"/>
            </a:xfrm>
            <a:custGeom>
              <a:avLst/>
              <a:gdLst/>
              <a:ahLst/>
              <a:cxnLst/>
              <a:rect r="r" b="b" t="t" l="l"/>
              <a:pathLst>
                <a:path h="1371454" w="2742909">
                  <a:moveTo>
                    <a:pt x="0" y="0"/>
                  </a:moveTo>
                  <a:lnTo>
                    <a:pt x="2742908" y="0"/>
                  </a:lnTo>
                  <a:lnTo>
                    <a:pt x="2742908" y="1371454"/>
                  </a:lnTo>
                  <a:lnTo>
                    <a:pt x="0" y="137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514350" y="847725"/>
            <a:ext cx="17259300" cy="8692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58"/>
              </a:lnSpc>
              <a:spcBef>
                <a:spcPct val="0"/>
              </a:spcBef>
            </a:pPr>
            <a:r>
              <a:rPr lang="en-US" b="true" sz="9899">
                <a:solidFill>
                  <a:srgbClr val="91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Logo eu, um pobre pecador Logo eu, tão fraco e tão devedor Logo eu, de graça recebi o amor de Deus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2931140"/>
            <a:chOff x="0" y="0"/>
            <a:chExt cx="24384000" cy="1724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7241520"/>
            </a:xfrm>
            <a:custGeom>
              <a:avLst/>
              <a:gdLst/>
              <a:ahLst/>
              <a:cxnLst/>
              <a:rect r="r" b="b" t="t" l="l"/>
              <a:pathLst>
                <a:path h="1724152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1520"/>
                  </a:lnTo>
                  <a:lnTo>
                    <a:pt x="0" y="1724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88253" y="12525630"/>
              <a:ext cx="2626822" cy="897272"/>
            </a:xfrm>
            <a:custGeom>
              <a:avLst/>
              <a:gdLst/>
              <a:ahLst/>
              <a:cxnLst/>
              <a:rect r="r" b="b" t="t" l="l"/>
              <a:pathLst>
                <a:path h="897272" w="2626822">
                  <a:moveTo>
                    <a:pt x="0" y="0"/>
                  </a:moveTo>
                  <a:lnTo>
                    <a:pt x="2626821" y="0"/>
                  </a:lnTo>
                  <a:lnTo>
                    <a:pt x="2626821" y="897272"/>
                  </a:lnTo>
                  <a:lnTo>
                    <a:pt x="0" y="897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6572" r="0" b="-96184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3280258" y="1018268"/>
              <a:ext cx="869316" cy="955729"/>
            </a:xfrm>
            <a:custGeom>
              <a:avLst/>
              <a:gdLst/>
              <a:ahLst/>
              <a:cxnLst/>
              <a:rect r="r" b="b" t="t" l="l"/>
              <a:pathLst>
                <a:path h="955729" w="869316">
                  <a:moveTo>
                    <a:pt x="0" y="0"/>
                  </a:moveTo>
                  <a:lnTo>
                    <a:pt x="869316" y="0"/>
                  </a:lnTo>
                  <a:lnTo>
                    <a:pt x="869316" y="955730"/>
                  </a:lnTo>
                  <a:lnTo>
                    <a:pt x="0" y="955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1258108" y="332541"/>
              <a:ext cx="2742909" cy="1371454"/>
            </a:xfrm>
            <a:custGeom>
              <a:avLst/>
              <a:gdLst/>
              <a:ahLst/>
              <a:cxnLst/>
              <a:rect r="r" b="b" t="t" l="l"/>
              <a:pathLst>
                <a:path h="1371454" w="2742909">
                  <a:moveTo>
                    <a:pt x="0" y="0"/>
                  </a:moveTo>
                  <a:lnTo>
                    <a:pt x="2742908" y="0"/>
                  </a:lnTo>
                  <a:lnTo>
                    <a:pt x="2742908" y="1371454"/>
                  </a:lnTo>
                  <a:lnTo>
                    <a:pt x="0" y="137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847725"/>
            <a:ext cx="16230600" cy="8692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58"/>
              </a:lnSpc>
              <a:spcBef>
                <a:spcPct val="0"/>
              </a:spcBef>
            </a:pPr>
            <a:r>
              <a:rPr lang="en-US" b="true" sz="9899">
                <a:solidFill>
                  <a:srgbClr val="91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Logo eu, finito e carnal Logo eu, diante de um Deus imortal Logo eu, de graça recebi o amor de Deus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2931140"/>
            <a:chOff x="0" y="0"/>
            <a:chExt cx="24384000" cy="1724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7241520"/>
            </a:xfrm>
            <a:custGeom>
              <a:avLst/>
              <a:gdLst/>
              <a:ahLst/>
              <a:cxnLst/>
              <a:rect r="r" b="b" t="t" l="l"/>
              <a:pathLst>
                <a:path h="1724152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1520"/>
                  </a:lnTo>
                  <a:lnTo>
                    <a:pt x="0" y="1724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88253" y="12525630"/>
              <a:ext cx="2626822" cy="897272"/>
            </a:xfrm>
            <a:custGeom>
              <a:avLst/>
              <a:gdLst/>
              <a:ahLst/>
              <a:cxnLst/>
              <a:rect r="r" b="b" t="t" l="l"/>
              <a:pathLst>
                <a:path h="897272" w="2626822">
                  <a:moveTo>
                    <a:pt x="0" y="0"/>
                  </a:moveTo>
                  <a:lnTo>
                    <a:pt x="2626821" y="0"/>
                  </a:lnTo>
                  <a:lnTo>
                    <a:pt x="2626821" y="897272"/>
                  </a:lnTo>
                  <a:lnTo>
                    <a:pt x="0" y="897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6572" r="0" b="-96184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3280258" y="1018268"/>
              <a:ext cx="869316" cy="955729"/>
            </a:xfrm>
            <a:custGeom>
              <a:avLst/>
              <a:gdLst/>
              <a:ahLst/>
              <a:cxnLst/>
              <a:rect r="r" b="b" t="t" l="l"/>
              <a:pathLst>
                <a:path h="955729" w="869316">
                  <a:moveTo>
                    <a:pt x="0" y="0"/>
                  </a:moveTo>
                  <a:lnTo>
                    <a:pt x="869316" y="0"/>
                  </a:lnTo>
                  <a:lnTo>
                    <a:pt x="869316" y="955730"/>
                  </a:lnTo>
                  <a:lnTo>
                    <a:pt x="0" y="955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1258108" y="332541"/>
              <a:ext cx="2742909" cy="1371454"/>
            </a:xfrm>
            <a:custGeom>
              <a:avLst/>
              <a:gdLst/>
              <a:ahLst/>
              <a:cxnLst/>
              <a:rect r="r" b="b" t="t" l="l"/>
              <a:pathLst>
                <a:path h="1371454" w="2742909">
                  <a:moveTo>
                    <a:pt x="0" y="0"/>
                  </a:moveTo>
                  <a:lnTo>
                    <a:pt x="2742908" y="0"/>
                  </a:lnTo>
                  <a:lnTo>
                    <a:pt x="2742908" y="1371454"/>
                  </a:lnTo>
                  <a:lnTo>
                    <a:pt x="0" y="137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448611" y="866775"/>
            <a:ext cx="15390777" cy="9096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73"/>
              </a:lnSpc>
              <a:spcBef>
                <a:spcPct val="0"/>
              </a:spcBef>
            </a:pPr>
            <a:r>
              <a:rPr lang="en-US" b="true" sz="8623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 amor de Deus é rico em benefícios O amor de Deus não mede sacrifícios Dos braços desse amor, recebo o perdão Comprado por Jesus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2931140"/>
            <a:chOff x="0" y="0"/>
            <a:chExt cx="24384000" cy="1724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7241520"/>
            </a:xfrm>
            <a:custGeom>
              <a:avLst/>
              <a:gdLst/>
              <a:ahLst/>
              <a:cxnLst/>
              <a:rect r="r" b="b" t="t" l="l"/>
              <a:pathLst>
                <a:path h="1724152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1520"/>
                  </a:lnTo>
                  <a:lnTo>
                    <a:pt x="0" y="1724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88253" y="12525630"/>
              <a:ext cx="2626822" cy="897272"/>
            </a:xfrm>
            <a:custGeom>
              <a:avLst/>
              <a:gdLst/>
              <a:ahLst/>
              <a:cxnLst/>
              <a:rect r="r" b="b" t="t" l="l"/>
              <a:pathLst>
                <a:path h="897272" w="2626822">
                  <a:moveTo>
                    <a:pt x="0" y="0"/>
                  </a:moveTo>
                  <a:lnTo>
                    <a:pt x="2626821" y="0"/>
                  </a:lnTo>
                  <a:lnTo>
                    <a:pt x="2626821" y="897272"/>
                  </a:lnTo>
                  <a:lnTo>
                    <a:pt x="0" y="897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6572" r="0" b="-96184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3280258" y="1018268"/>
              <a:ext cx="869316" cy="955729"/>
            </a:xfrm>
            <a:custGeom>
              <a:avLst/>
              <a:gdLst/>
              <a:ahLst/>
              <a:cxnLst/>
              <a:rect r="r" b="b" t="t" l="l"/>
              <a:pathLst>
                <a:path h="955729" w="869316">
                  <a:moveTo>
                    <a:pt x="0" y="0"/>
                  </a:moveTo>
                  <a:lnTo>
                    <a:pt x="869316" y="0"/>
                  </a:lnTo>
                  <a:lnTo>
                    <a:pt x="869316" y="955730"/>
                  </a:lnTo>
                  <a:lnTo>
                    <a:pt x="0" y="955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1258108" y="332541"/>
              <a:ext cx="2742909" cy="1371454"/>
            </a:xfrm>
            <a:custGeom>
              <a:avLst/>
              <a:gdLst/>
              <a:ahLst/>
              <a:cxnLst/>
              <a:rect r="r" b="b" t="t" l="l"/>
              <a:pathLst>
                <a:path h="1371454" w="2742909">
                  <a:moveTo>
                    <a:pt x="0" y="0"/>
                  </a:moveTo>
                  <a:lnTo>
                    <a:pt x="2742908" y="0"/>
                  </a:lnTo>
                  <a:lnTo>
                    <a:pt x="2742908" y="1371454"/>
                  </a:lnTo>
                  <a:lnTo>
                    <a:pt x="0" y="137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0" y="691049"/>
            <a:ext cx="18288000" cy="9199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79"/>
              </a:lnSpc>
              <a:spcBef>
                <a:spcPct val="0"/>
              </a:spcBef>
            </a:pPr>
            <a:r>
              <a:rPr lang="en-US" b="true" sz="8699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 amor de Deus é puro e consciente Como as manhãs, </a:t>
            </a:r>
          </a:p>
          <a:p>
            <a:pPr algn="ctr">
              <a:lnSpc>
                <a:spcPts val="12179"/>
              </a:lnSpc>
              <a:spcBef>
                <a:spcPct val="0"/>
              </a:spcBef>
            </a:pPr>
            <a:r>
              <a:rPr lang="en-US" b="true" sz="8699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é firme e constante Que se entregou na cruz e a morte derrotou </a:t>
            </a:r>
          </a:p>
          <a:p>
            <a:pPr algn="ctr">
              <a:lnSpc>
                <a:spcPts val="12179"/>
              </a:lnSpc>
              <a:spcBef>
                <a:spcPct val="0"/>
              </a:spcBef>
            </a:pPr>
            <a:r>
              <a:rPr lang="en-US" b="true" sz="8699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 amor de Jesus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2931140"/>
            <a:chOff x="0" y="0"/>
            <a:chExt cx="24384000" cy="1724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7241520"/>
            </a:xfrm>
            <a:custGeom>
              <a:avLst/>
              <a:gdLst/>
              <a:ahLst/>
              <a:cxnLst/>
              <a:rect r="r" b="b" t="t" l="l"/>
              <a:pathLst>
                <a:path h="1724152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1520"/>
                  </a:lnTo>
                  <a:lnTo>
                    <a:pt x="0" y="1724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88253" y="12525630"/>
              <a:ext cx="2626822" cy="897272"/>
            </a:xfrm>
            <a:custGeom>
              <a:avLst/>
              <a:gdLst/>
              <a:ahLst/>
              <a:cxnLst/>
              <a:rect r="r" b="b" t="t" l="l"/>
              <a:pathLst>
                <a:path h="897272" w="2626822">
                  <a:moveTo>
                    <a:pt x="0" y="0"/>
                  </a:moveTo>
                  <a:lnTo>
                    <a:pt x="2626821" y="0"/>
                  </a:lnTo>
                  <a:lnTo>
                    <a:pt x="2626821" y="897272"/>
                  </a:lnTo>
                  <a:lnTo>
                    <a:pt x="0" y="897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6572" r="0" b="-96184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3280258" y="1018268"/>
              <a:ext cx="869316" cy="955729"/>
            </a:xfrm>
            <a:custGeom>
              <a:avLst/>
              <a:gdLst/>
              <a:ahLst/>
              <a:cxnLst/>
              <a:rect r="r" b="b" t="t" l="l"/>
              <a:pathLst>
                <a:path h="955729" w="869316">
                  <a:moveTo>
                    <a:pt x="0" y="0"/>
                  </a:moveTo>
                  <a:lnTo>
                    <a:pt x="869316" y="0"/>
                  </a:lnTo>
                  <a:lnTo>
                    <a:pt x="869316" y="955730"/>
                  </a:lnTo>
                  <a:lnTo>
                    <a:pt x="0" y="955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1258108" y="332541"/>
              <a:ext cx="2742909" cy="1371454"/>
            </a:xfrm>
            <a:custGeom>
              <a:avLst/>
              <a:gdLst/>
              <a:ahLst/>
              <a:cxnLst/>
              <a:rect r="r" b="b" t="t" l="l"/>
              <a:pathLst>
                <a:path h="1371454" w="2742909">
                  <a:moveTo>
                    <a:pt x="0" y="0"/>
                  </a:moveTo>
                  <a:lnTo>
                    <a:pt x="2742908" y="0"/>
                  </a:lnTo>
                  <a:lnTo>
                    <a:pt x="2742908" y="1371454"/>
                  </a:lnTo>
                  <a:lnTo>
                    <a:pt x="0" y="137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73215" y="866775"/>
            <a:ext cx="16741569" cy="8975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  <a:spcBef>
                <a:spcPct val="0"/>
              </a:spcBef>
            </a:pPr>
            <a:r>
              <a:rPr lang="en-US" b="true" sz="8499">
                <a:solidFill>
                  <a:srgbClr val="91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Logo eu, um pobre pecador Logo eu, tão fraco e tão devedor Logo eu, de graça recebi o amor de Deus (o amor de Deus) Logo eu, finito e carnal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2931140"/>
            <a:chOff x="0" y="0"/>
            <a:chExt cx="24384000" cy="172415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7241520"/>
            </a:xfrm>
            <a:custGeom>
              <a:avLst/>
              <a:gdLst/>
              <a:ahLst/>
              <a:cxnLst/>
              <a:rect r="r" b="b" t="t" l="l"/>
              <a:pathLst>
                <a:path h="1724152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1520"/>
                  </a:lnTo>
                  <a:lnTo>
                    <a:pt x="0" y="17241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88253" y="12525630"/>
              <a:ext cx="2626822" cy="897272"/>
            </a:xfrm>
            <a:custGeom>
              <a:avLst/>
              <a:gdLst/>
              <a:ahLst/>
              <a:cxnLst/>
              <a:rect r="r" b="b" t="t" l="l"/>
              <a:pathLst>
                <a:path h="897272" w="2626822">
                  <a:moveTo>
                    <a:pt x="0" y="0"/>
                  </a:moveTo>
                  <a:lnTo>
                    <a:pt x="2626821" y="0"/>
                  </a:lnTo>
                  <a:lnTo>
                    <a:pt x="2626821" y="897272"/>
                  </a:lnTo>
                  <a:lnTo>
                    <a:pt x="0" y="897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96572" r="0" b="-96184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3280258" y="1018268"/>
              <a:ext cx="869316" cy="955729"/>
            </a:xfrm>
            <a:custGeom>
              <a:avLst/>
              <a:gdLst/>
              <a:ahLst/>
              <a:cxnLst/>
              <a:rect r="r" b="b" t="t" l="l"/>
              <a:pathLst>
                <a:path h="955729" w="869316">
                  <a:moveTo>
                    <a:pt x="0" y="0"/>
                  </a:moveTo>
                  <a:lnTo>
                    <a:pt x="869316" y="0"/>
                  </a:lnTo>
                  <a:lnTo>
                    <a:pt x="869316" y="955730"/>
                  </a:lnTo>
                  <a:lnTo>
                    <a:pt x="0" y="955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1258108" y="332541"/>
              <a:ext cx="2742909" cy="1371454"/>
            </a:xfrm>
            <a:custGeom>
              <a:avLst/>
              <a:gdLst/>
              <a:ahLst/>
              <a:cxnLst/>
              <a:rect r="r" b="b" t="t" l="l"/>
              <a:pathLst>
                <a:path h="1371454" w="2742909">
                  <a:moveTo>
                    <a:pt x="0" y="0"/>
                  </a:moveTo>
                  <a:lnTo>
                    <a:pt x="2742908" y="0"/>
                  </a:lnTo>
                  <a:lnTo>
                    <a:pt x="2742908" y="1371454"/>
                  </a:lnTo>
                  <a:lnTo>
                    <a:pt x="0" y="1371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20321" y="1128706"/>
            <a:ext cx="16847357" cy="7896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b="true" sz="8999">
                <a:solidFill>
                  <a:srgbClr val="91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Logo eu, diante de um Deus imortal Logo eu, de graça recebi o amor de Deus (o amor de Deus) O amor de Deus (amor de Deus)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DAGph7Zj5MA</dc:identifier>
  <dcterms:modified xsi:type="dcterms:W3CDTF">2011-08-01T06:04:30Z</dcterms:modified>
  <cp:revision>1</cp:revision>
  <dc:title>O AMOR DE DEUS</dc:title>
</cp:coreProperties>
</file>